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5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0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4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2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7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1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9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1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6254-808D-4E8F-8FFF-AA9C646EEF8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3A081-F1BD-4444-BF04-55E6304ED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fi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4603530"/>
            <a:ext cx="2128058" cy="1265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852" y="108262"/>
            <a:ext cx="1581150" cy="947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839" y="6100641"/>
            <a:ext cx="2420322" cy="97648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270234" y="108262"/>
            <a:ext cx="3097618" cy="99946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</a:t>
            </a:r>
            <a:r>
              <a:rPr lang="ru-RU" sz="6600" b="1" i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За мир</a:t>
            </a:r>
            <a:r>
              <a:rPr lang="ru-RU" sz="66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endParaRPr lang="ru-RU" sz="66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986881" y="108262"/>
            <a:ext cx="4404668" cy="801091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б</a:t>
            </a:r>
            <a:r>
              <a:rPr lang="ru-RU" sz="66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ез</a:t>
            </a:r>
            <a:r>
              <a:rPr lang="ru-RU" sz="6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6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террора</a:t>
            </a:r>
            <a:endParaRPr lang="ru-RU" sz="6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60" y="5833242"/>
            <a:ext cx="752695" cy="7843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780" y="1030971"/>
            <a:ext cx="3037293" cy="35476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572" y="5763519"/>
            <a:ext cx="823940" cy="9907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1771" y="5782677"/>
            <a:ext cx="713555" cy="8855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1771" y="6621849"/>
            <a:ext cx="696087" cy="1445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7027" y="5794255"/>
            <a:ext cx="712549" cy="8406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699" y="5812221"/>
            <a:ext cx="601623" cy="89337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273" y="0"/>
            <a:ext cx="1658464" cy="13202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5706" y="5819029"/>
            <a:ext cx="893379" cy="81586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3468" y="5833242"/>
            <a:ext cx="827091" cy="805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68123" y="5793628"/>
            <a:ext cx="651426" cy="9420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18406" y="5786089"/>
            <a:ext cx="757353" cy="56197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77079" y="6235082"/>
            <a:ext cx="622751" cy="44294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247381" y="5777003"/>
            <a:ext cx="730751" cy="84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Monotype Corsiva</vt:lpstr>
      <vt:lpstr>Тема Office</vt:lpstr>
      <vt:lpstr>  За мир 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Валуйсков Евгений Владимирович</dc:creator>
  <cp:lastModifiedBy>Валуйсков Евгений Владимирович</cp:lastModifiedBy>
  <cp:revision>20</cp:revision>
  <dcterms:created xsi:type="dcterms:W3CDTF">2024-10-04T01:49:26Z</dcterms:created>
  <dcterms:modified xsi:type="dcterms:W3CDTF">2024-11-26T02:54:07Z</dcterms:modified>
</cp:coreProperties>
</file>